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4" r:id="rId4"/>
    <p:sldId id="258" r:id="rId5"/>
    <p:sldId id="259" r:id="rId6"/>
    <p:sldId id="263" r:id="rId7"/>
    <p:sldId id="262" r:id="rId8"/>
    <p:sldId id="260" r:id="rId9"/>
    <p:sldId id="261" r:id="rId10"/>
    <p:sldId id="265" r:id="rId1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1" autoAdjust="0"/>
    <p:restoredTop sz="94672" autoAdjust="0"/>
  </p:normalViewPr>
  <p:slideViewPr>
    <p:cSldViewPr snapToGrid="0">
      <p:cViewPr>
        <p:scale>
          <a:sx n="150" d="100"/>
          <a:sy n="150" d="100"/>
        </p:scale>
        <p:origin x="2856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C98CC-1E4A-4CEE-A044-F0B45F4C9E5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96D23-AD27-4DDD-B1C7-B69227DBA1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0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97DE0-C487-46B2-B266-2B1B9EB624CE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502CF-19E4-47D3-871A-24A881BC9F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09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55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07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INSERT TEAM PHOTO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0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734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81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83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Expected that more UAVs needed</a:t>
            </a:r>
            <a:r>
              <a:rPr lang="en-GB" baseline="0" dirty="0" smtClean="0"/>
              <a:t> </a:t>
            </a:r>
            <a:r>
              <a:rPr lang="en-GB" dirty="0" smtClean="0"/>
              <a:t>for sustainable wide range delivery network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47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1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05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With a few more hours of tuning and debugging we could achieve stable flight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79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45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90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73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96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9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26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21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9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8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41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9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2E5F4-3410-4D67-8BCD-D75CCEB3007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58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D4 - System Design Exercise </a:t>
            </a:r>
            <a:br>
              <a:rPr lang="en-GB" dirty="0" smtClean="0"/>
            </a:br>
            <a:r>
              <a:rPr lang="en-GB" dirty="0" smtClean="0"/>
              <a:t>Project Itchen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GB" dirty="0" smtClean="0"/>
              <a:t>Team Ganges</a:t>
            </a:r>
          </a:p>
          <a:p>
            <a:pPr algn="l"/>
            <a:r>
              <a:rPr lang="en-GB" dirty="0" smtClean="0"/>
              <a:t>24/03/2017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6172" t="10278" r="6406" b="14861"/>
          <a:stretch/>
        </p:blipFill>
        <p:spPr>
          <a:xfrm>
            <a:off x="5208050" y="2934968"/>
            <a:ext cx="6983950" cy="39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covered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Outline of the Brief</a:t>
            </a:r>
          </a:p>
          <a:p>
            <a:r>
              <a:rPr lang="en-GB" dirty="0"/>
              <a:t>Target Market Analysis</a:t>
            </a:r>
          </a:p>
          <a:p>
            <a:r>
              <a:rPr lang="en-GB" dirty="0"/>
              <a:t>Costings</a:t>
            </a:r>
          </a:p>
          <a:p>
            <a:r>
              <a:rPr lang="en-GB" dirty="0"/>
              <a:t>Development</a:t>
            </a:r>
          </a:p>
          <a:p>
            <a:r>
              <a:rPr lang="en-GB" dirty="0"/>
              <a:t>Problems </a:t>
            </a:r>
          </a:p>
          <a:p>
            <a:r>
              <a:rPr lang="en-GB" dirty="0"/>
              <a:t>Solutions and the Future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11669"/>
            <a:ext cx="387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image and content acknowledgement to Team Ganges </a:t>
            </a:r>
            <a:r>
              <a:rPr lang="en-GB" sz="400" dirty="0" smtClean="0"/>
              <a:t>And Jon Simmons</a:t>
            </a:r>
            <a:endParaRPr lang="en-GB" dirty="0" smtClean="0"/>
          </a:p>
        </p:txBody>
      </p:sp>
      <p:pic>
        <p:nvPicPr>
          <p:cNvPr id="6" name="adver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1316" y="1606550"/>
            <a:ext cx="6874933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Ganges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" y="1825625"/>
            <a:ext cx="11567160" cy="4351338"/>
          </a:xfrm>
        </p:spPr>
        <p:txBody>
          <a:bodyPr/>
          <a:lstStyle/>
          <a:p>
            <a:r>
              <a:rPr lang="en-GB" dirty="0" smtClean="0"/>
              <a:t>Joel </a:t>
            </a:r>
            <a:r>
              <a:rPr lang="en-GB" dirty="0" err="1"/>
              <a:t>Trickey</a:t>
            </a:r>
            <a:r>
              <a:rPr lang="en-GB" dirty="0"/>
              <a:t> – Communications, </a:t>
            </a:r>
            <a:r>
              <a:rPr lang="en-GB" dirty="0" smtClean="0"/>
              <a:t>Encryption</a:t>
            </a:r>
          </a:p>
          <a:p>
            <a:r>
              <a:rPr lang="en-GB" dirty="0"/>
              <a:t>Joe </a:t>
            </a:r>
            <a:r>
              <a:rPr lang="en-GB" dirty="0" err="1"/>
              <a:t>Hindmarsh</a:t>
            </a:r>
            <a:r>
              <a:rPr lang="en-GB" dirty="0"/>
              <a:t> – Control, Extra </a:t>
            </a:r>
            <a:r>
              <a:rPr lang="en-GB" dirty="0" smtClean="0"/>
              <a:t>Features</a:t>
            </a:r>
          </a:p>
          <a:p>
            <a:r>
              <a:rPr lang="en-GB" dirty="0"/>
              <a:t>Lawrence </a:t>
            </a:r>
            <a:r>
              <a:rPr lang="en-GB" dirty="0" err="1"/>
              <a:t>Gray</a:t>
            </a:r>
            <a:r>
              <a:rPr lang="en-GB" dirty="0"/>
              <a:t> – Control, Chassis Design 	</a:t>
            </a:r>
          </a:p>
          <a:p>
            <a:r>
              <a:rPr lang="en-GB" dirty="0" smtClean="0"/>
              <a:t>Mohammed </a:t>
            </a:r>
            <a:r>
              <a:rPr lang="en-GB" dirty="0"/>
              <a:t>Ibrahim – Communications, </a:t>
            </a:r>
            <a:r>
              <a:rPr lang="en-GB" dirty="0" smtClean="0"/>
              <a:t>UI</a:t>
            </a:r>
            <a:endParaRPr lang="en-GB" dirty="0"/>
          </a:p>
          <a:p>
            <a:r>
              <a:rPr lang="en-GB" dirty="0" smtClean="0"/>
              <a:t>Ben Rowlinson – Team Leader, Integration</a:t>
            </a:r>
          </a:p>
        </p:txBody>
      </p:sp>
      <p:pic>
        <p:nvPicPr>
          <p:cNvPr id="4110" name="Picture 14" descr="https://scontent-lht6-1.xx.fbcdn.net/v/t35.0-12/17474276_1782174685433633_1887158207_o.jpg?oh=426fa5faf257dff0f649e0f07a6984f1&amp;oe=58D48E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241" y="3048000"/>
            <a:ext cx="4988560" cy="374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4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Presentation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Outline of the Brief</a:t>
            </a:r>
          </a:p>
          <a:p>
            <a:r>
              <a:rPr lang="en-GB" dirty="0" smtClean="0"/>
              <a:t>Target Market Analysis</a:t>
            </a:r>
          </a:p>
          <a:p>
            <a:r>
              <a:rPr lang="en-GB" dirty="0" smtClean="0"/>
              <a:t>Costings</a:t>
            </a:r>
          </a:p>
          <a:p>
            <a:r>
              <a:rPr lang="en-GB" dirty="0" smtClean="0"/>
              <a:t>Development</a:t>
            </a:r>
          </a:p>
          <a:p>
            <a:r>
              <a:rPr lang="en-GB" dirty="0" smtClean="0"/>
              <a:t>Problems </a:t>
            </a:r>
          </a:p>
          <a:p>
            <a:r>
              <a:rPr lang="en-GB" dirty="0" smtClean="0"/>
              <a:t>Solutions and the Future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35" y="1825625"/>
            <a:ext cx="6115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8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Brief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“To design and build an unmanned aerial vehicle (UAV) that can pickup, carry and drop-off a cargo”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https://scontent-lht6-1.xx.fbcdn.net/v/t35.0-12/17106094_1769857933331975_1963990198_o.jpg?oh=b856767500cb934ba15f5c97ebd09e10&amp;oe=58D428E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1" y="3512391"/>
            <a:ext cx="3567402" cy="26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lht6-1.xx.fbcdn.net/v/t35.0-12/17349092_10202570329576928_2041571990_o.jpg?oh=be4585495d49767da03c1115c80c40f6&amp;oe=58D45B9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296" y="3512475"/>
            <a:ext cx="3552654" cy="26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content-lht6-1.xx.fbcdn.net/v/t35.0-12/17273624_1591137340904103_2094871502_o.jpg?oh=69a8aa29bbe9dcfa7e3c5cc9ee8b28e1&amp;oe=58D436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03" y="3512475"/>
            <a:ext cx="3552650" cy="26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Market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Itchen required a solution which:</a:t>
            </a:r>
          </a:p>
          <a:p>
            <a:pPr lvl="1"/>
            <a:r>
              <a:rPr lang="en-GB" dirty="0" smtClean="0"/>
              <a:t>Has good cargo to UAV weight ratio</a:t>
            </a:r>
          </a:p>
          <a:p>
            <a:pPr lvl="1"/>
            <a:r>
              <a:rPr lang="en-GB" dirty="0" smtClean="0"/>
              <a:t>Is safe for the users</a:t>
            </a:r>
          </a:p>
          <a:p>
            <a:pPr lvl="1"/>
            <a:r>
              <a:rPr lang="en-GB" dirty="0" smtClean="0"/>
              <a:t>Is a low cost solution</a:t>
            </a:r>
          </a:p>
          <a:p>
            <a:r>
              <a:rPr lang="en-GB" dirty="0" smtClean="0"/>
              <a:t>We delivered a UAV which </a:t>
            </a:r>
            <a:r>
              <a:rPr lang="en-GB" dirty="0"/>
              <a:t>i</a:t>
            </a:r>
            <a:r>
              <a:rPr lang="en-GB" dirty="0" smtClean="0"/>
              <a:t>ncorporates:</a:t>
            </a:r>
          </a:p>
          <a:p>
            <a:pPr lvl="1"/>
            <a:r>
              <a:rPr lang="en-GB" dirty="0" smtClean="0"/>
              <a:t>Custom User Interface</a:t>
            </a:r>
          </a:p>
          <a:p>
            <a:pPr lvl="1"/>
            <a:r>
              <a:rPr lang="en-GB" dirty="0" smtClean="0"/>
              <a:t>Two-Way Communications</a:t>
            </a:r>
          </a:p>
          <a:p>
            <a:pPr lvl="1"/>
            <a:r>
              <a:rPr lang="en-GB" dirty="0" smtClean="0"/>
              <a:t>Automated Stabilisation</a:t>
            </a:r>
          </a:p>
          <a:p>
            <a:pPr lvl="1"/>
            <a:r>
              <a:rPr lang="en-GB" dirty="0" smtClean="0"/>
              <a:t>Assisted Cargo Acquisition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13" y="1352550"/>
            <a:ext cx="4829874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Costings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Costs £160.05 for one production unit</a:t>
            </a:r>
          </a:p>
          <a:p>
            <a:r>
              <a:rPr lang="en-GB" dirty="0" smtClean="0"/>
              <a:t>Retail </a:t>
            </a:r>
            <a:r>
              <a:rPr lang="en-GB" dirty="0" smtClean="0"/>
              <a:t>at £300 gives a profit margin of 46.7%</a:t>
            </a:r>
          </a:p>
          <a:p>
            <a:pPr lvl="1"/>
            <a:r>
              <a:rPr lang="en-GB" dirty="0" smtClean="0"/>
              <a:t>1228 units to be sold to breakeven (at a yield of 90%)</a:t>
            </a:r>
          </a:p>
          <a:p>
            <a:pPr lvl="1"/>
            <a:r>
              <a:rPr lang="en-GB" dirty="0" smtClean="0"/>
              <a:t>Expected that &gt;2000 UAVs </a:t>
            </a:r>
            <a:r>
              <a:rPr lang="en-GB" dirty="0" smtClean="0"/>
              <a:t>needed </a:t>
            </a:r>
            <a:endParaRPr lang="en-GB" dirty="0" smtClean="0"/>
          </a:p>
          <a:p>
            <a:r>
              <a:rPr lang="en-GB" dirty="0" smtClean="0"/>
              <a:t>&gt;700 person-hours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429521"/>
              </p:ext>
            </p:extLst>
          </p:nvPr>
        </p:nvGraphicFramePr>
        <p:xfrm>
          <a:off x="7026975" y="3206750"/>
          <a:ext cx="5165026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Acrobat Document" r:id="rId4" imgW="11344098" imgH="8019970" progId="Acrobat.Document.11">
                  <p:embed/>
                </p:oleObj>
              </mc:Choice>
              <mc:Fallback>
                <p:oleObj name="Acrobat Document" r:id="rId4" imgW="11344098" imgH="801997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6975" y="3206750"/>
                        <a:ext cx="5165026" cy="365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06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Hardware Sourcing</a:t>
            </a:r>
          </a:p>
          <a:p>
            <a:r>
              <a:rPr lang="en-GB" dirty="0" smtClean="0"/>
              <a:t>Software Development</a:t>
            </a:r>
          </a:p>
          <a:p>
            <a:r>
              <a:rPr lang="en-GB" dirty="0" smtClean="0"/>
              <a:t>Chassis and Controller Manufacture</a:t>
            </a:r>
          </a:p>
          <a:p>
            <a:r>
              <a:rPr lang="en-GB" dirty="0" smtClean="0"/>
              <a:t>System Integration</a:t>
            </a:r>
          </a:p>
          <a:p>
            <a:r>
              <a:rPr lang="en-GB" dirty="0" smtClean="0"/>
              <a:t>Full system tuning/testing</a:t>
            </a:r>
          </a:p>
          <a:p>
            <a:r>
              <a:rPr lang="en-GB" dirty="0" smtClean="0"/>
              <a:t>Documentation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005" y="4417880"/>
            <a:ext cx="3114710" cy="209885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352633"/>
              </p:ext>
            </p:extLst>
          </p:nvPr>
        </p:nvGraphicFramePr>
        <p:xfrm>
          <a:off x="7038005" y="138564"/>
          <a:ext cx="3041330" cy="2280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Acrobat Document" r:id="rId5" imgW="6857745" imgH="5143500" progId="Acrobat.Document.11">
                  <p:embed/>
                </p:oleObj>
              </mc:Choice>
              <mc:Fallback>
                <p:oleObj name="Acrobat Document" r:id="rId5" imgW="6857745" imgH="51435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8005" y="138564"/>
                        <a:ext cx="3041330" cy="2280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99" name="Picture 27" descr="https://scontent-lht6-1.xx.fbcdn.net/v/t35.0-12/17121700_1578076198876884_682060013_o.jpg?oh=409435d64ee2943a263851a2241531d1&amp;oe=58D4A40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" t="23167" r="475" b="28715"/>
          <a:stretch/>
        </p:blipFill>
        <p:spPr bwMode="auto">
          <a:xfrm>
            <a:off x="7038004" y="2392204"/>
            <a:ext cx="3114711" cy="202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7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Did not achieve full stability</a:t>
            </a:r>
          </a:p>
          <a:p>
            <a:r>
              <a:rPr lang="en-GB" dirty="0" smtClean="0"/>
              <a:t>Heavy  (&gt;900g)</a:t>
            </a:r>
            <a:endParaRPr lang="en-GB" dirty="0"/>
          </a:p>
          <a:p>
            <a:r>
              <a:rPr lang="en-GB" dirty="0" smtClean="0"/>
              <a:t>Short Battery life</a:t>
            </a:r>
          </a:p>
          <a:p>
            <a:r>
              <a:rPr lang="en-GB" dirty="0" smtClean="0"/>
              <a:t>Pitch back during testing</a:t>
            </a:r>
          </a:p>
          <a:p>
            <a:r>
              <a:rPr lang="en-GB" dirty="0" smtClean="0"/>
              <a:t>Chassis broke 9 times 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005" t="4291" r="8341" b="15938"/>
          <a:stretch/>
        </p:blipFill>
        <p:spPr>
          <a:xfrm>
            <a:off x="7552508" y="144608"/>
            <a:ext cx="3302726" cy="1752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08" y="1825625"/>
            <a:ext cx="3302726" cy="1913573"/>
          </a:xfrm>
          <a:prstGeom prst="rect">
            <a:avLst/>
          </a:prstGeom>
        </p:spPr>
      </p:pic>
      <p:pic>
        <p:nvPicPr>
          <p:cNvPr id="6" name="Picture 2" descr="https://scontent-lht6-1.xx.fbcdn.net/v/t35.0-12/17230100_1587009827983521_802176534_o.jpg?oh=9d059b09dfc5f86dd06ef57a7f0c9a05&amp;oe=58D58EB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510" b="14395"/>
          <a:stretch/>
        </p:blipFill>
        <p:spPr bwMode="auto">
          <a:xfrm>
            <a:off x="7552508" y="3739198"/>
            <a:ext cx="3302726" cy="30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79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Solutions and the Future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Close to good stability </a:t>
            </a:r>
          </a:p>
          <a:p>
            <a:r>
              <a:rPr lang="en-GB" dirty="0" smtClean="0"/>
              <a:t>Less brittle and lighter frame</a:t>
            </a:r>
          </a:p>
          <a:p>
            <a:r>
              <a:rPr lang="en-GB" dirty="0" smtClean="0"/>
              <a:t>Add TFT screen to controller</a:t>
            </a:r>
          </a:p>
          <a:p>
            <a:r>
              <a:rPr lang="en-GB" dirty="0" smtClean="0"/>
              <a:t>Re-evaluate testing </a:t>
            </a:r>
            <a:r>
              <a:rPr lang="en-GB" dirty="0" smtClean="0"/>
              <a:t>procedure</a:t>
            </a:r>
          </a:p>
          <a:p>
            <a:r>
              <a:rPr lang="en-GB" dirty="0" smtClean="0"/>
              <a:t>Longer battery life</a:t>
            </a:r>
          </a:p>
          <a:p>
            <a:r>
              <a:rPr lang="en-GB" dirty="0" smtClean="0"/>
              <a:t>Autonomy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122" name="Picture 2" descr="https://lh3.googleusercontent.com/qI8oyuaDpQ_DrA92lFs_YbL1kYgUz-uUzopgj4wb8zAr244lVs7qdf-eyUuUfc2bpXnRfQ8lojAtZWMQKn0a9q3XwkDQuO0IzF-q-ZTjwDOWnD8eW0bP6DYK5e3pbrt0YFpoag=w1779-h1334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6" y="3628072"/>
            <a:ext cx="3781425" cy="28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498" y="1089852"/>
            <a:ext cx="4701400" cy="25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285</Words>
  <Application>Microsoft Office PowerPoint</Application>
  <PresentationFormat>Widescreen</PresentationFormat>
  <Paragraphs>77</Paragraphs>
  <Slides>10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Acrobat Document</vt:lpstr>
      <vt:lpstr>Adobe Acrobat Document</vt:lpstr>
      <vt:lpstr>D4 - System Design Exercise  Project Itchen </vt:lpstr>
      <vt:lpstr>Team Ganges </vt:lpstr>
      <vt:lpstr>This Presentation</vt:lpstr>
      <vt:lpstr>The Brief</vt:lpstr>
      <vt:lpstr>Target Market</vt:lpstr>
      <vt:lpstr>Costings</vt:lpstr>
      <vt:lpstr>Development</vt:lpstr>
      <vt:lpstr>Problems</vt:lpstr>
      <vt:lpstr>Solutions and the Future</vt:lpstr>
      <vt:lpstr>What we covered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D4 - System Design Exercise  Project Itchen </dc:title>
  <dc:creator>Ben Rowlinson</dc:creator>
  <cp:lastModifiedBy>Ben Rowlinson</cp:lastModifiedBy>
  <cp:revision>43</cp:revision>
  <cp:lastPrinted>2017-03-22T16:34:43Z</cp:lastPrinted>
  <dcterms:created xsi:type="dcterms:W3CDTF">2017-03-21T14:06:57Z</dcterms:created>
  <dcterms:modified xsi:type="dcterms:W3CDTF">2017-03-23T11:03:04Z</dcterms:modified>
</cp:coreProperties>
</file>